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16"/>
          <p:cNvGrpSpPr/>
          <p:nvPr/>
        </p:nvGrpSpPr>
        <p:grpSpPr>
          <a:xfrm>
            <a:off x="-178" y="9"/>
            <a:ext cx="7772552" cy="902961"/>
            <a:chOff x="188695" y="665125"/>
            <a:chExt cx="5190005" cy="771300"/>
          </a:xfrm>
        </p:grpSpPr>
        <p:sp>
          <p:nvSpPr>
            <p:cNvPr id="415" name="Google Shape;415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Salifort Motors</a:t>
              </a:r>
              <a:endParaRPr sz="30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6" name="Google Shape;416;p16"/>
            <p:cNvSpPr txBox="1"/>
            <p:nvPr/>
          </p:nvSpPr>
          <p:spPr>
            <a:xfrm>
              <a:off x="188695" y="1036220"/>
              <a:ext cx="519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Employee Retention</a:t>
              </a:r>
              <a:endPara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7" name="Google Shape;417;p16"/>
          <p:cNvSpPr txBox="1"/>
          <p:nvPr/>
        </p:nvSpPr>
        <p:spPr>
          <a:xfrm>
            <a:off x="-175" y="1281325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following question: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/>
          </a:p>
        </p:txBody>
      </p:sp>
      <p:sp>
        <p:nvSpPr>
          <p:cNvPr id="418" name="Google Shape;418;p16"/>
          <p:cNvSpPr txBox="1"/>
          <p:nvPr/>
        </p:nvSpPr>
        <p:spPr>
          <a:xfrm>
            <a:off x="-175" y="3213375"/>
            <a:ext cx="3000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either a logistic regression or a tree-based machine learning model.</a:t>
            </a:r>
            <a:endParaRPr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9" name="Google Shape;419;p16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237825" y="7806850"/>
            <a:ext cx="70392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projects that employees can work on.</a:t>
            </a:r>
            <a:endParaRPr sz="11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</a:t>
            </a:r>
            <a:endParaRPr sz="11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1" name="Google Shape;421;p16"/>
          <p:cNvPicPr preferRelativeResize="0"/>
          <p:nvPr/>
        </p:nvPicPr>
        <p:blipFill rotWithShape="1">
          <a:blip r:embed="rId3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16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relevant variables: </a:t>
            </a:r>
            <a:r>
              <a:rPr b="1" i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‘last_evaluation’, ‘number_project’,  ‘tenure’ </a:t>
            </a:r>
            <a:r>
              <a:rPr b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3" name="Google Shape;423;p16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above,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4" name="Google Shape;42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2225" y="1121400"/>
            <a:ext cx="4136999" cy="24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